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77" r:id="rId3"/>
    <p:sldId id="274" r:id="rId4"/>
    <p:sldId id="273" r:id="rId5"/>
    <p:sldId id="275" r:id="rId6"/>
    <p:sldId id="278" r:id="rId7"/>
    <p:sldId id="279" r:id="rId8"/>
    <p:sldId id="281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169"/>
    <p:restoredTop sz="94708"/>
  </p:normalViewPr>
  <p:slideViewPr>
    <p:cSldViewPr snapToGrid="0" snapToObjects="1">
      <p:cViewPr varScale="1">
        <p:scale>
          <a:sx n="81" d="100"/>
          <a:sy n="81" d="100"/>
        </p:scale>
        <p:origin x="2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应许 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抵挡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28600" lvl="1">
              <a:spcBef>
                <a:spcPts val="1000"/>
              </a:spcBef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（耶稣）于是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从摩西和众先知起，凡经上所指着自己的话都给他们讲解明白了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</a:t>
            </a:r>
            <a:r>
              <a:rPr lang="zh-CN" altLang="en-US" sz="2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摩西的律法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2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先知的书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2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上所记的，凡指着我的话都必须应验。”（路加福音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818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应许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见证方式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救恩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成全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（预备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成就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保守）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预表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本体相关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本体无关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endParaRPr lang="en-US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预言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兼具（例 出埃及）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990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抵挡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扼杀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异化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502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基督，教会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基督中心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教会中心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133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摩西面临的试探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摩西的“义怒”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犹大随即到耶稣跟前说：“请拉比安。”就与他亲嘴。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50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耶稣对他说：“朋友，你来要做的事，就做吧！”于是那些人上前，下手拿住耶稣。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有跟随耶稣的一个人，伸手拔出刀来，将大祭司的仆人砍了一刀，削掉了他一个耳朵。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52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耶稣对他说：“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收刀入鞘吧！凡动刀的，必死在刀下。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你想，我不能求我父现在为我差遣十二营多天使来吗？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若是这样，经上所说事情必须如此的话，怎么应验呢？”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当时，耶稣对众人说：“你们带着刀棒出来拿我，如同拿强盗吗？我天天坐在殿里教训人，你们并没有拿我。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但这一切的事成就了，为要应验先知书上的话。”当下，门徒都离开他逃走了。（马太福音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49-56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375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摩西面临的试探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“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伟人”的试探（作王的试探）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魔鬼又带他上了一座最高的山、将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世上的万国、与万国的荣华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、都指给他看、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对他说、你若俯伏拜我、我就把这一切都赐给你。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耶稣说、撒但退去吧。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撒但就是抵挡的意思乃魔鬼的别名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因为经上记着说、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『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当拜主你的　神、单要事奉他。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8-10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众人看见耶稣所行的神迹、就说、这真是那要到世间来的先知。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耶稣既知道众人要来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强逼他作王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、就独自又退到山上去了。（约翰福音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14-15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耶稣回答说：“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我的国不属这世界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。我的国若属这世界，我的臣仆必要争战，使我不至于被交给犹太人；只是我的国不属这世界。”（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不要爱世界和世界上的事。人若爱世界，爱父的心就不在他里面了。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因为凡世界上的事，就像肉体的情欲，眼目的情欲，并今生的骄傲，都不是从父来的，乃是从世界来的。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这世界和其上的情欲都要过去，惟独遵行　神旨意的，是永远常存。（约翰一书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15-17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207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摩西面临的试探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伟人摩西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神人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摩西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摩西为人极其谦和，胜过世上的众人。（民数记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耶和华说：“你们且听我的话：你们中间若有先知，我耶和华必在异象中向他显现，在梦中与他说话。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我的仆人摩西不是这样，他是在我全家尽忠的。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我要与他面对面说话，乃是明说，不用谜语，并且他必见我的形像。你们毁谤我的仆人摩西，为何不惧怕呢？”（民数记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6-8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耶和华将他埋葬在摩押地、伯毗珥对面的谷中，只是到今日没有人知道他的坟墓。（申命记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以后以色列中再没有兴起先知像摩西的；他是耶和华面对面所认识的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              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545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仇敌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争战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6:10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我还有末了的话、你们要靠着主、倚赖他的大能大力、作刚强的人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6:11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要穿戴　神所赐的全副军装、就能抵挡魔鬼的诡计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6:12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因我们并不是与属血气的争战、乃是与那些执政的、掌权的、管辖这幽暗世界的、以及天空属灵气的恶魔争战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6:13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所以要拿起　神所赐的全副军装、好在磨难的日子、抵挡仇敌、并且成就了一切、还能站立得住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6:14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所以要站稳了、用真理当作带子束腰、用公义当作护心镜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遮胸．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6:15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又用平安的福音、当作预备走路的鞋穿在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脚上．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6:16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此外又拿着信德当作藤牌、可以灭尽那恶者一切的火箭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6:17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并戴上救恩的头盔、拿着圣灵的宝剑、就是　神的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道．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6:18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靠着圣灵、随时多方祷告祈求、并要在此儆醒不倦、为众圣徒祈求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6:19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也为我祈求、使我得着口才、能以放胆、开口讲明福音的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奥秘。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以弗所书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10-19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129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691</Words>
  <Application>Microsoft Macintosh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Microsoft YaHei</vt:lpstr>
      <vt:lpstr>Wingdings</vt:lpstr>
      <vt:lpstr>Arial</vt:lpstr>
      <vt:lpstr>Office Theme</vt:lpstr>
      <vt:lpstr>应许 VS 抵挡</vt:lpstr>
      <vt:lpstr>圣经的功用</vt:lpstr>
      <vt:lpstr>应许-耶稣基督</vt:lpstr>
      <vt:lpstr>抵挡</vt:lpstr>
      <vt:lpstr>基督，教会</vt:lpstr>
      <vt:lpstr>摩西面临的试探</vt:lpstr>
      <vt:lpstr>摩西面临的试探</vt:lpstr>
      <vt:lpstr>摩西面临的试探</vt:lpstr>
      <vt:lpstr>仇敌&amp;&amp;争战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115</cp:revision>
  <dcterms:created xsi:type="dcterms:W3CDTF">2016-11-18T03:29:42Z</dcterms:created>
  <dcterms:modified xsi:type="dcterms:W3CDTF">2018-09-22T02:01:54Z</dcterms:modified>
</cp:coreProperties>
</file>